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A36E-9070-4B3A-B9F5-CB7A12E9E7EC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EDB7-C758-49C1-8DE9-0D7965C4A8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A36E-9070-4B3A-B9F5-CB7A12E9E7EC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EDB7-C758-49C1-8DE9-0D7965C4A8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A36E-9070-4B3A-B9F5-CB7A12E9E7EC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EDB7-C758-49C1-8DE9-0D7965C4A8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A36E-9070-4B3A-B9F5-CB7A12E9E7EC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EDB7-C758-49C1-8DE9-0D7965C4A8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A36E-9070-4B3A-B9F5-CB7A12E9E7EC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EDB7-C758-49C1-8DE9-0D7965C4A8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A36E-9070-4B3A-B9F5-CB7A12E9E7EC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EDB7-C758-49C1-8DE9-0D7965C4A8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A36E-9070-4B3A-B9F5-CB7A12E9E7EC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EDB7-C758-49C1-8DE9-0D7965C4A8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A36E-9070-4B3A-B9F5-CB7A12E9E7EC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EDB7-C758-49C1-8DE9-0D7965C4A8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A36E-9070-4B3A-B9F5-CB7A12E9E7EC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EDB7-C758-49C1-8DE9-0D7965C4A8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A36E-9070-4B3A-B9F5-CB7A12E9E7EC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EDB7-C758-49C1-8DE9-0D7965C4A8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A36E-9070-4B3A-B9F5-CB7A12E9E7EC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EDB7-C758-49C1-8DE9-0D7965C4A8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3A36E-9070-4B3A-B9F5-CB7A12E9E7EC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9EDB7-C758-49C1-8DE9-0D7965C4A8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dailylife.greenwood.com/teacher/images/content/GR2302_fig04_0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2130425"/>
            <a:ext cx="3962400" cy="3432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Explain what point the cartoonist is trying to make about the 19</a:t>
            </a:r>
            <a:r>
              <a:rPr lang="en-US" baseline="30000" dirty="0" smtClean="0"/>
              <a:t>th</a:t>
            </a:r>
            <a:r>
              <a:rPr lang="en-US" dirty="0" smtClean="0"/>
              <a:t> Amendment.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dailylife.greenwood.com/teacher/images/content/GR2302_fig04_01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52400" y="533400"/>
            <a:ext cx="4241800" cy="5715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Explain what point the cartoonist is trying to make about the 19th Amendment.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Explain what point the cartoonist is trying to make about the 19th Amendment. </dc:title>
  <dc:creator> </dc:creator>
  <cp:lastModifiedBy> </cp:lastModifiedBy>
  <cp:revision>1</cp:revision>
  <dcterms:created xsi:type="dcterms:W3CDTF">2013-08-22T17:46:10Z</dcterms:created>
  <dcterms:modified xsi:type="dcterms:W3CDTF">2013-08-22T17:47:43Z</dcterms:modified>
</cp:coreProperties>
</file>