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E7A3-DF5A-4B25-BFDD-A6ADD5008E5E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F1F6-970A-45E8-95F8-FF9B47CC9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Warm-up 9/11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1. What is an example of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something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that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</a:rPr>
              <a:t>causes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something else to occur?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2. What is an example of two things that are 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</a:rPr>
              <a:t>related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, but one doesn’t cause the other.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smtClean="0"/>
              <a:t>Causation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Relationship between an event and another event in which one event causes the other event.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Ex: </a:t>
            </a:r>
            <a:r>
              <a:rPr lang="en-US" sz="3200" b="1" dirty="0" smtClean="0"/>
              <a:t>Acid rain results in crops dying in the fields.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3434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smtClean="0"/>
              <a:t>Correlation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Mutual relationship between two or more things.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b="1" dirty="0" smtClean="0"/>
              <a:t>Ex: The stork population in Denmark increased last year, and the number of babies born increased last year too.</a:t>
            </a:r>
            <a:endParaRPr 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Warm-up 9/11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9/11</dc:title>
  <dc:creator> </dc:creator>
  <cp:lastModifiedBy> </cp:lastModifiedBy>
  <cp:revision>3</cp:revision>
  <dcterms:created xsi:type="dcterms:W3CDTF">2013-09-10T20:48:38Z</dcterms:created>
  <dcterms:modified xsi:type="dcterms:W3CDTF">2013-09-11T14:32:39Z</dcterms:modified>
</cp:coreProperties>
</file>