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58000" cy="9266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F1A68-7348-46F0-9E1B-F5E79D14CEBD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01318"/>
            <a:ext cx="2971800" cy="463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E30CB-689A-46BD-94A3-DB0DBBE07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BE8DA-2136-430A-BADB-880A9583190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3EB4-73F7-44E5-8540-58CFA848B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Warm-up 9/10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population density of the US is 34 people per square mile. 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What countries do you think are more densely populated than the US? Why?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What countries do you think are less densely populated than the US? Why?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Hint: Review </a:t>
            </a:r>
            <a:r>
              <a:rPr lang="en-US" dirty="0" smtClean="0"/>
              <a:t>your notes from yesterday about population density.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you correct?</a:t>
            </a:r>
            <a:endParaRPr lang="en-US" dirty="0"/>
          </a:p>
        </p:txBody>
      </p:sp>
      <p:pic>
        <p:nvPicPr>
          <p:cNvPr id="7" name="Content Placeholder 6" descr="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437" y="1676400"/>
            <a:ext cx="8839198" cy="441959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Warm-up 9/10</vt:lpstr>
      <vt:lpstr>Were you correct?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9/10</dc:title>
  <dc:creator> </dc:creator>
  <cp:lastModifiedBy> </cp:lastModifiedBy>
  <cp:revision>4</cp:revision>
  <dcterms:created xsi:type="dcterms:W3CDTF">2013-09-09T03:56:19Z</dcterms:created>
  <dcterms:modified xsi:type="dcterms:W3CDTF">2013-09-10T14:58:04Z</dcterms:modified>
</cp:coreProperties>
</file>