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51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CA073-E72C-4EA5-8B3A-28B0B54AD14A}" type="datetimeFigureOut">
              <a:rPr lang="en-US" smtClean="0"/>
              <a:t>9/8/2013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EF493-ACEF-46CA-817E-25E7CF6E6C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CA073-E72C-4EA5-8B3A-28B0B54AD14A}" type="datetimeFigureOut">
              <a:rPr lang="en-US" smtClean="0"/>
              <a:t>9/8/2013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EF493-ACEF-46CA-817E-25E7CF6E6C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CA073-E72C-4EA5-8B3A-28B0B54AD14A}" type="datetimeFigureOut">
              <a:rPr lang="en-US" smtClean="0"/>
              <a:t>9/8/2013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EF493-ACEF-46CA-817E-25E7CF6E6C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CA073-E72C-4EA5-8B3A-28B0B54AD14A}" type="datetimeFigureOut">
              <a:rPr lang="en-US" smtClean="0"/>
              <a:t>9/8/2013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EF493-ACEF-46CA-817E-25E7CF6E6C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CA073-E72C-4EA5-8B3A-28B0B54AD14A}" type="datetimeFigureOut">
              <a:rPr lang="en-US" smtClean="0"/>
              <a:t>9/8/2013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EF493-ACEF-46CA-817E-25E7CF6E6C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CA073-E72C-4EA5-8B3A-28B0B54AD14A}" type="datetimeFigureOut">
              <a:rPr lang="en-US" smtClean="0"/>
              <a:t>9/8/2013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EF493-ACEF-46CA-817E-25E7CF6E6C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CA073-E72C-4EA5-8B3A-28B0B54AD14A}" type="datetimeFigureOut">
              <a:rPr lang="en-US" smtClean="0"/>
              <a:t>9/8/2013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EF493-ACEF-46CA-817E-25E7CF6E6C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CA073-E72C-4EA5-8B3A-28B0B54AD14A}" type="datetimeFigureOut">
              <a:rPr lang="en-US" smtClean="0"/>
              <a:t>9/8/2013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EF493-ACEF-46CA-817E-25E7CF6E6C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CA073-E72C-4EA5-8B3A-28B0B54AD14A}" type="datetimeFigureOut">
              <a:rPr lang="en-US" smtClean="0"/>
              <a:t>9/8/2013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EF493-ACEF-46CA-817E-25E7CF6E6C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CA073-E72C-4EA5-8B3A-28B0B54AD14A}" type="datetimeFigureOut">
              <a:rPr lang="en-US" smtClean="0"/>
              <a:t>9/8/2013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EF493-ACEF-46CA-817E-25E7CF6E6C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CA073-E72C-4EA5-8B3A-28B0B54AD14A}" type="datetimeFigureOut">
              <a:rPr lang="en-US" smtClean="0"/>
              <a:t>9/8/2013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EF493-ACEF-46CA-817E-25E7CF6E6C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0CA073-E72C-4EA5-8B3A-28B0B54AD14A}" type="datetimeFigureOut">
              <a:rPr lang="en-US" smtClean="0"/>
              <a:t>9/8/2013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FEF493-ACEF-46CA-817E-25E7CF6E6CA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>
                <a:solidFill>
                  <a:srgbClr val="FF0000"/>
                </a:solidFill>
              </a:rPr>
              <a:t>Warm-up</a:t>
            </a:r>
            <a:endParaRPr lang="en-US" sz="6000" b="1" dirty="0">
              <a:solidFill>
                <a:srgbClr val="FF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sz="4400" b="1" dirty="0" smtClean="0">
                <a:solidFill>
                  <a:schemeClr val="tx2">
                    <a:lumMod val="75000"/>
                  </a:schemeClr>
                </a:solidFill>
              </a:rPr>
              <a:t>Why do some states have higher populations than others?</a:t>
            </a:r>
          </a:p>
          <a:p>
            <a:pPr marL="514350" indent="-514350">
              <a:buAutoNum type="arabicPeriod"/>
            </a:pPr>
            <a:r>
              <a:rPr lang="en-US" sz="4400" b="1" dirty="0" smtClean="0">
                <a:solidFill>
                  <a:schemeClr val="tx2">
                    <a:lumMod val="75000"/>
                  </a:schemeClr>
                </a:solidFill>
              </a:rPr>
              <a:t>What factors are involved in people migrating from one region to another?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24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Warm-up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Warm-up</dc:title>
  <dc:creator> </dc:creator>
  <cp:lastModifiedBy> </cp:lastModifiedBy>
  <cp:revision>1</cp:revision>
  <dcterms:created xsi:type="dcterms:W3CDTF">2013-09-09T02:17:57Z</dcterms:created>
  <dcterms:modified xsi:type="dcterms:W3CDTF">2013-09-09T02:20:18Z</dcterms:modified>
</cp:coreProperties>
</file>