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18B1-7CEB-4988-B139-325D2E50973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1D03-6E9C-4B50-A421-B09EF793AC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 9/3: Use page 8 of the Geography textbook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343400" cy="5943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call the lines that run west to east across the globe?</a:t>
            </a:r>
          </a:p>
          <a:p>
            <a:pPr marL="514350" indent="-514350">
              <a:buAutoNum type="arabicPeriod"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name of the line that separates the north and south hemispheres?</a:t>
            </a:r>
          </a:p>
          <a:p>
            <a:pPr marL="514350" indent="-514350">
              <a:buAutoNum type="arabicPeriod"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call the lines that run north to south across the globe?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685800"/>
            <a:ext cx="4572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What is the name of the line that separates the globe into east and west hemispheres?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What are the coordinates of the North Pole?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What are the coordinates of Tokyo, Japan?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Warm-up 9/3: Use page 8 of the Geography textbook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9/3: Use page 8 of the Geography textbook</dc:title>
  <dc:creator> </dc:creator>
  <cp:lastModifiedBy> </cp:lastModifiedBy>
  <cp:revision>1</cp:revision>
  <dcterms:created xsi:type="dcterms:W3CDTF">2013-09-03T16:50:28Z</dcterms:created>
  <dcterms:modified xsi:type="dcterms:W3CDTF">2013-09-03T16:57:29Z</dcterms:modified>
</cp:coreProperties>
</file>