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86A5-F7FA-4488-AE00-9275D537A58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00CD-1385-4FB4-A447-C7BDE1AFC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86A5-F7FA-4488-AE00-9275D537A58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00CD-1385-4FB4-A447-C7BDE1AFC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86A5-F7FA-4488-AE00-9275D537A58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00CD-1385-4FB4-A447-C7BDE1AFC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86A5-F7FA-4488-AE00-9275D537A58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00CD-1385-4FB4-A447-C7BDE1AFC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86A5-F7FA-4488-AE00-9275D537A58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00CD-1385-4FB4-A447-C7BDE1AFC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86A5-F7FA-4488-AE00-9275D537A58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00CD-1385-4FB4-A447-C7BDE1AFC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86A5-F7FA-4488-AE00-9275D537A58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00CD-1385-4FB4-A447-C7BDE1AFC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86A5-F7FA-4488-AE00-9275D537A58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00CD-1385-4FB4-A447-C7BDE1AFC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86A5-F7FA-4488-AE00-9275D537A58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00CD-1385-4FB4-A447-C7BDE1AFC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86A5-F7FA-4488-AE00-9275D537A58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00CD-1385-4FB4-A447-C7BDE1AFC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86A5-F7FA-4488-AE00-9275D537A58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00CD-1385-4FB4-A447-C7BDE1AFC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686A5-F7FA-4488-AE00-9275D537A58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F00CD-1385-4FB4-A447-C7BDE1AFC4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Warm-up 9/16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7030A0"/>
                </a:solidFill>
              </a:rPr>
              <a:t>What can you learn about this society based on what was found in the tombs.</a:t>
            </a:r>
          </a:p>
          <a:p>
            <a:pPr marL="514350" indent="-514350">
              <a:buAutoNum type="arabicPeriod"/>
            </a:pPr>
            <a:endParaRPr lang="en-US" b="1" dirty="0" smtClean="0">
              <a:solidFill>
                <a:srgbClr val="7030A0"/>
              </a:solidFill>
            </a:endParaRP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7030A0"/>
                </a:solidFill>
              </a:rPr>
              <a:t>What items would likely be found also in ancient Egypt? What items would not? How do you know?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  <a:p>
            <a:pPr marL="514350" indent="-514350">
              <a:buNone/>
            </a:pPr>
            <a:r>
              <a:rPr lang="en-US" b="1" dirty="0" smtClean="0"/>
              <a:t>Read "The Meaning of Ancient Tombs" and add to your answers in 1 and 2.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39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Warm-up 9/16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 9/16</dc:title>
  <dc:creator> </dc:creator>
  <cp:lastModifiedBy> </cp:lastModifiedBy>
  <cp:revision>1</cp:revision>
  <dcterms:created xsi:type="dcterms:W3CDTF">2013-09-16T17:43:11Z</dcterms:created>
  <dcterms:modified xsi:type="dcterms:W3CDTF">2013-09-16T17:44:41Z</dcterms:modified>
</cp:coreProperties>
</file>