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C4A-12DE-4D55-8B2D-51298661336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7A36-0DD6-4A07-900B-20159DED4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Treaty of Versailles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Signed June 28, 1919</a:t>
            </a:r>
          </a:p>
          <a:p>
            <a:r>
              <a:rPr lang="en-US" b="1" dirty="0" smtClean="0"/>
              <a:t>Debated by Britain, France and US (“Big Three”)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533400"/>
            <a:ext cx="4040188" cy="639762"/>
          </a:xfrm>
        </p:spPr>
        <p:txBody>
          <a:bodyPr/>
          <a:lstStyle/>
          <a:p>
            <a:r>
              <a:rPr lang="en-US" sz="3200" dirty="0" smtClean="0"/>
              <a:t>Territorial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4040188" cy="5486400"/>
          </a:xfrm>
        </p:spPr>
        <p:txBody>
          <a:bodyPr/>
          <a:lstStyle/>
          <a:p>
            <a:r>
              <a:rPr lang="en-US" b="1" dirty="0" smtClean="0"/>
              <a:t>Germany’s overseas colonies taken away </a:t>
            </a:r>
          </a:p>
          <a:p>
            <a:r>
              <a:rPr lang="en-US" b="1" dirty="0" smtClean="0"/>
              <a:t>Germany had to return lands taken through treaties before WWI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Germany pays war reparations (6.6 million pounds)</a:t>
            </a:r>
          </a:p>
          <a:p>
            <a:r>
              <a:rPr lang="en-US" b="1" dirty="0" smtClean="0"/>
              <a:t>Almost impossible for Germany to ever repay (finally repaid in 9/2010)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533400"/>
            <a:ext cx="4041775" cy="639762"/>
          </a:xfrm>
        </p:spPr>
        <p:txBody>
          <a:bodyPr/>
          <a:lstStyle/>
          <a:p>
            <a:r>
              <a:rPr lang="en-US" sz="3200" dirty="0" smtClean="0"/>
              <a:t>Military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4830763"/>
          </a:xfrm>
        </p:spPr>
        <p:txBody>
          <a:bodyPr/>
          <a:lstStyle/>
          <a:p>
            <a:r>
              <a:rPr lang="en-US" b="1" dirty="0" smtClean="0"/>
              <a:t>Germany’s army limited to 100,000 soldiers </a:t>
            </a:r>
          </a:p>
          <a:p>
            <a:r>
              <a:rPr lang="en-US" b="1" dirty="0" smtClean="0"/>
              <a:t>Tanks, submarines and air force banned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Germany forbidden to unite with Austria</a:t>
            </a:r>
          </a:p>
          <a:p>
            <a:r>
              <a:rPr lang="en-US" b="1" dirty="0" smtClean="0"/>
              <a:t>Germany was essentially forced to sign the Treaty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Economic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3657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Political 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Germany finally pays off WWI debt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September 30, 2010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“Germany not only celebrates 20 years since reunification this weekend, it will also pay off the last of its World War I debts, 92 years after the 1914-18 conflict ended.</a:t>
            </a:r>
          </a:p>
          <a:p>
            <a:pPr>
              <a:buNone/>
            </a:pPr>
            <a:r>
              <a:rPr lang="en-US" dirty="0" smtClean="0"/>
              <a:t>These "reparations" were intended partly by the Allies, particularly France, to keep Germany weak.</a:t>
            </a:r>
          </a:p>
          <a:p>
            <a:pPr>
              <a:buNone/>
            </a:pPr>
            <a:r>
              <a:rPr lang="en-US" dirty="0" smtClean="0"/>
              <a:t>But historians say the ultimate effect was the opposite, playing a key role in Adolf Hitler's rise to power and World War </a:t>
            </a:r>
            <a:r>
              <a:rPr lang="en-US" smtClean="0"/>
              <a:t>II.”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League of Nations Created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GOAL: Preventing war through</a:t>
            </a:r>
          </a:p>
          <a:p>
            <a:pPr lvl="1"/>
            <a:r>
              <a:rPr lang="en-US" b="1" dirty="0" smtClean="0"/>
              <a:t>Disarmament</a:t>
            </a:r>
          </a:p>
          <a:p>
            <a:pPr lvl="1"/>
            <a:r>
              <a:rPr lang="en-US" b="1" dirty="0" smtClean="0"/>
              <a:t>Collective security</a:t>
            </a:r>
          </a:p>
          <a:p>
            <a:pPr lvl="1"/>
            <a:r>
              <a:rPr lang="en-US" b="1" dirty="0" smtClean="0"/>
              <a:t>Negotiations instead of war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b="1" dirty="0" smtClean="0"/>
              <a:t>Precursor to the United Nations</a:t>
            </a:r>
          </a:p>
          <a:p>
            <a:endParaRPr lang="en-US" sz="1600" b="1" dirty="0" smtClean="0"/>
          </a:p>
          <a:p>
            <a:r>
              <a:rPr lang="en-US" sz="2400" b="1" dirty="0" smtClean="0"/>
              <a:t>The US </a:t>
            </a:r>
            <a:r>
              <a:rPr lang="en-US" sz="2400" b="1" smtClean="0"/>
              <a:t>does not join: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Requires working with the int’l community</a:t>
            </a:r>
          </a:p>
          <a:p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Could limit US sovereignty  (independence in decision-making)</a:t>
            </a:r>
          </a:p>
          <a:p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86200"/>
            <a:ext cx="5931477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Treaty of Versailles</vt:lpstr>
      <vt:lpstr>Slide 2</vt:lpstr>
      <vt:lpstr>Germany finally pays off WWI debt  </vt:lpstr>
      <vt:lpstr>League of Nations Created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of Versailles</dc:title>
  <dc:creator> </dc:creator>
  <cp:lastModifiedBy> </cp:lastModifiedBy>
  <cp:revision>6</cp:revision>
  <dcterms:created xsi:type="dcterms:W3CDTF">2010-11-01T22:19:43Z</dcterms:created>
  <dcterms:modified xsi:type="dcterms:W3CDTF">2013-09-30T17:16:48Z</dcterms:modified>
</cp:coreProperties>
</file>