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8B27-8C81-4DD0-A6F0-9F22D8ABD81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CF01-D275-492D-9E44-4B9B0077D5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8B27-8C81-4DD0-A6F0-9F22D8ABD81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CF01-D275-492D-9E44-4B9B0077D5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8B27-8C81-4DD0-A6F0-9F22D8ABD81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CF01-D275-492D-9E44-4B9B0077D5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8B27-8C81-4DD0-A6F0-9F22D8ABD81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CF01-D275-492D-9E44-4B9B0077D5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8B27-8C81-4DD0-A6F0-9F22D8ABD81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CF01-D275-492D-9E44-4B9B0077D5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8B27-8C81-4DD0-A6F0-9F22D8ABD81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CF01-D275-492D-9E44-4B9B0077D5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8B27-8C81-4DD0-A6F0-9F22D8ABD81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CF01-D275-492D-9E44-4B9B0077D5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8B27-8C81-4DD0-A6F0-9F22D8ABD81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CF01-D275-492D-9E44-4B9B0077D5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8B27-8C81-4DD0-A6F0-9F22D8ABD81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CF01-D275-492D-9E44-4B9B0077D5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8B27-8C81-4DD0-A6F0-9F22D8ABD81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CF01-D275-492D-9E44-4B9B0077D5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88B27-8C81-4DD0-A6F0-9F22D8ABD81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CCF01-D275-492D-9E44-4B9B0077D5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88B27-8C81-4DD0-A6F0-9F22D8ABD81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CCF01-D275-492D-9E44-4B9B0077D5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Questions about your assigned role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solidFill>
                  <a:srgbClr val="7030A0"/>
                </a:solidFill>
              </a:rPr>
              <a:t>1. How did </a:t>
            </a:r>
            <a:r>
              <a:rPr lang="en-US" b="1" dirty="0" smtClean="0">
                <a:solidFill>
                  <a:srgbClr val="7030A0"/>
                </a:solidFill>
              </a:rPr>
              <a:t>your person’s work </a:t>
            </a:r>
            <a:r>
              <a:rPr lang="en-US" b="1" dirty="0">
                <a:solidFill>
                  <a:srgbClr val="7030A0"/>
                </a:solidFill>
              </a:rPr>
              <a:t>show </a:t>
            </a:r>
            <a:r>
              <a:rPr lang="en-US" b="1" dirty="0" smtClean="0">
                <a:solidFill>
                  <a:srgbClr val="7030A0"/>
                </a:solidFill>
              </a:rPr>
              <a:t>his or her status </a:t>
            </a:r>
            <a:r>
              <a:rPr lang="en-US" b="1" dirty="0">
                <a:solidFill>
                  <a:srgbClr val="7030A0"/>
                </a:solidFill>
              </a:rPr>
              <a:t>in Shang society?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2</a:t>
            </a:r>
            <a:r>
              <a:rPr lang="en-US" b="1" dirty="0">
                <a:solidFill>
                  <a:srgbClr val="7030A0"/>
                </a:solidFill>
              </a:rPr>
              <a:t>. How might </a:t>
            </a:r>
            <a:r>
              <a:rPr lang="en-US" b="1" dirty="0" smtClean="0">
                <a:solidFill>
                  <a:srgbClr val="7030A0"/>
                </a:solidFill>
              </a:rPr>
              <a:t>your person have </a:t>
            </a:r>
            <a:r>
              <a:rPr lang="en-US" b="1" dirty="0">
                <a:solidFill>
                  <a:srgbClr val="7030A0"/>
                </a:solidFill>
              </a:rPr>
              <a:t>regarded the work they did on </a:t>
            </a:r>
            <a:r>
              <a:rPr lang="en-US" b="1" dirty="0" smtClean="0">
                <a:solidFill>
                  <a:srgbClr val="7030A0"/>
                </a:solidFill>
              </a:rPr>
              <a:t>a royal </a:t>
            </a:r>
            <a:r>
              <a:rPr lang="en-US" b="1" dirty="0">
                <a:solidFill>
                  <a:srgbClr val="7030A0"/>
                </a:solidFill>
              </a:rPr>
              <a:t>tomb? Did they detest it? Feel proud of it? Believe that they would gain </a:t>
            </a:r>
            <a:r>
              <a:rPr lang="en-US" b="1" dirty="0" smtClean="0">
                <a:solidFill>
                  <a:srgbClr val="7030A0"/>
                </a:solidFill>
              </a:rPr>
              <a:t>something from </a:t>
            </a:r>
            <a:r>
              <a:rPr lang="en-US" b="1" dirty="0">
                <a:solidFill>
                  <a:srgbClr val="7030A0"/>
                </a:solidFill>
              </a:rPr>
              <a:t>doing it?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 small groups, share your roles and discuss: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 startAt="3"/>
            </a:pPr>
            <a:r>
              <a:rPr lang="en-US" b="1" dirty="0" smtClean="0">
                <a:solidFill>
                  <a:srgbClr val="7030A0"/>
                </a:solidFill>
              </a:rPr>
              <a:t>How </a:t>
            </a:r>
            <a:r>
              <a:rPr lang="en-US" b="1" dirty="0">
                <a:solidFill>
                  <a:srgbClr val="7030A0"/>
                </a:solidFill>
              </a:rPr>
              <a:t>might different social/occupational </a:t>
            </a:r>
            <a:r>
              <a:rPr lang="en-US" b="1" dirty="0" smtClean="0">
                <a:solidFill>
                  <a:srgbClr val="7030A0"/>
                </a:solidFill>
              </a:rPr>
              <a:t>groups </a:t>
            </a:r>
            <a:r>
              <a:rPr lang="en-US" b="1" dirty="0">
                <a:solidFill>
                  <a:srgbClr val="7030A0"/>
                </a:solidFill>
              </a:rPr>
              <a:t>have regarded the work they did on </a:t>
            </a:r>
            <a:r>
              <a:rPr lang="en-US" b="1" dirty="0" smtClean="0">
                <a:solidFill>
                  <a:srgbClr val="7030A0"/>
                </a:solidFill>
              </a:rPr>
              <a:t>a royal </a:t>
            </a:r>
            <a:r>
              <a:rPr lang="en-US" b="1" dirty="0">
                <a:solidFill>
                  <a:srgbClr val="7030A0"/>
                </a:solidFill>
              </a:rPr>
              <a:t>tomb? Did they detest it? Feel proud of it? Believe that they would gain </a:t>
            </a:r>
            <a:r>
              <a:rPr lang="en-US" b="1" dirty="0" smtClean="0">
                <a:solidFill>
                  <a:srgbClr val="7030A0"/>
                </a:solidFill>
              </a:rPr>
              <a:t>something from </a:t>
            </a:r>
            <a:r>
              <a:rPr lang="en-US" b="1" dirty="0">
                <a:solidFill>
                  <a:srgbClr val="7030A0"/>
                </a:solidFill>
              </a:rPr>
              <a:t>doing </a:t>
            </a:r>
            <a:r>
              <a:rPr lang="en-US" b="1" dirty="0" smtClean="0">
                <a:solidFill>
                  <a:srgbClr val="7030A0"/>
                </a:solidFill>
              </a:rPr>
              <a:t>it?</a:t>
            </a:r>
          </a:p>
          <a:p>
            <a:pPr marL="514350" indent="-514350">
              <a:buAutoNum type="arabicPeriod" startAt="3"/>
            </a:pPr>
            <a:endParaRPr lang="en-US" b="1" dirty="0">
              <a:solidFill>
                <a:srgbClr val="7030A0"/>
              </a:solidFill>
            </a:endParaRPr>
          </a:p>
          <a:p>
            <a:pPr marL="514350" indent="-514350">
              <a:buAutoNum type="arabicPeriod" startAt="3"/>
            </a:pPr>
            <a:r>
              <a:rPr lang="en-US" b="1" dirty="0" smtClean="0">
                <a:solidFill>
                  <a:srgbClr val="7030A0"/>
                </a:solidFill>
              </a:rPr>
              <a:t>In </a:t>
            </a:r>
            <a:r>
              <a:rPr lang="en-US" b="1" dirty="0">
                <a:solidFill>
                  <a:srgbClr val="7030A0"/>
                </a:solidFill>
              </a:rPr>
              <a:t>what ways are archaeologists and historians limited in their historical </a:t>
            </a:r>
            <a:r>
              <a:rPr lang="en-US" b="1" dirty="0" smtClean="0">
                <a:solidFill>
                  <a:srgbClr val="7030A0"/>
                </a:solidFill>
              </a:rPr>
              <a:t>interpretations by </a:t>
            </a:r>
            <a:r>
              <a:rPr lang="en-US" b="1" dirty="0">
                <a:solidFill>
                  <a:srgbClr val="7030A0"/>
                </a:solidFill>
              </a:rPr>
              <a:t>the objects they find in tombs? What other kinds of information do they need to </a:t>
            </a:r>
            <a:r>
              <a:rPr lang="en-US" b="1" dirty="0" smtClean="0">
                <a:solidFill>
                  <a:srgbClr val="7030A0"/>
                </a:solidFill>
              </a:rPr>
              <a:t>help them </a:t>
            </a:r>
            <a:r>
              <a:rPr lang="en-US" b="1" dirty="0">
                <a:solidFill>
                  <a:srgbClr val="7030A0"/>
                </a:solidFill>
              </a:rPr>
              <a:t>explain the complexities of early complex societies?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Questions about your assigned role</vt:lpstr>
      <vt:lpstr>In small groups, share your roles and discuss: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about your assigned role</dc:title>
  <dc:creator> </dc:creator>
  <cp:lastModifiedBy> </cp:lastModifiedBy>
  <cp:revision>1</cp:revision>
  <dcterms:created xsi:type="dcterms:W3CDTF">2013-09-16T17:41:30Z</dcterms:created>
  <dcterms:modified xsi:type="dcterms:W3CDTF">2013-09-16T17:47:59Z</dcterms:modified>
</cp:coreProperties>
</file>