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5C0F6-C7F7-49F8-8C6B-C3AAA55984F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5462E-544F-4783-953C-0DD75E539D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Song of the South - Alabama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-304800" y="1066800"/>
            <a:ext cx="5029200" cy="4876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Song, song of the south.</a:t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Sweet potato pie and I shut my mouth.</a:t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Gone, gone with the wind.</a:t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There </a:t>
            </a:r>
            <a:r>
              <a:rPr lang="en-US" sz="2100" b="1" dirty="0" err="1" smtClean="0">
                <a:solidFill>
                  <a:schemeClr val="accent1">
                    <a:lumMod val="50000"/>
                  </a:schemeClr>
                </a:solidFill>
              </a:rPr>
              <a:t>ain't</a:t>
            </a: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 nobody looking back again.</a:t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21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Cotton on the roadside, cotton in the ditch.</a:t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We all picked the cotton but we never got rich.</a:t>
            </a:r>
          </a:p>
          <a:p>
            <a:pPr algn="ctr">
              <a:buNone/>
            </a:pP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Daddy was a veteran, a southern Democrat.</a:t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They </a:t>
            </a:r>
            <a:r>
              <a:rPr lang="en-US" sz="2100" b="1" dirty="0" err="1" smtClean="0">
                <a:solidFill>
                  <a:schemeClr val="accent1">
                    <a:lumMod val="50000"/>
                  </a:schemeClr>
                </a:solidFill>
              </a:rPr>
              <a:t>oughta</a:t>
            </a: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 get a rich man to vote like that.</a:t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Sing it...</a:t>
            </a:r>
            <a:b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Chorus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267200" y="1066800"/>
            <a:ext cx="4876800" cy="5105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900" b="1" dirty="0" smtClean="0"/>
              <a:t/>
            </a:r>
            <a:br>
              <a:rPr lang="en-US" sz="1900" b="1" dirty="0" smtClean="0"/>
            </a:b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>Well somebody told us Wall Street fell</a:t>
            </a:r>
            <a:b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>But we were so poor that we couldn't tell.</a:t>
            </a:r>
            <a:b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>Cotton was short and the weeds were tall</a:t>
            </a:r>
            <a:b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>But Mr. Roosevelt's a </a:t>
            </a:r>
            <a:r>
              <a:rPr lang="en-US" sz="1900" b="1" dirty="0" err="1" smtClean="0">
                <a:solidFill>
                  <a:schemeClr val="accent1">
                    <a:lumMod val="50000"/>
                  </a:schemeClr>
                </a:solidFill>
              </a:rPr>
              <a:t>gonna</a:t>
            </a: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> save us all.</a:t>
            </a:r>
            <a:b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>Well momma got sick and daddy got down.</a:t>
            </a:r>
            <a:b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>The county got the farm and they moved to town.</a:t>
            </a:r>
          </a:p>
          <a:p>
            <a:pPr algn="ctr">
              <a:buNone/>
            </a:pP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>Papa got a job with the TVA</a:t>
            </a:r>
            <a:b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</a:rPr>
              <a:t>He bought a washing machine and then a Chevrolet.</a:t>
            </a:r>
            <a:endParaRPr lang="en-US" sz="1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562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What war did “Daddy” fight in?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How was Roosevelt doing to save them all?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What is the TVA?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How did the family in this song demonstrate conformity in the 1950s?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Song of the South - Alabama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 of the South - Alabama</dc:title>
  <dc:creator> </dc:creator>
  <cp:lastModifiedBy> </cp:lastModifiedBy>
  <cp:revision>2</cp:revision>
  <dcterms:created xsi:type="dcterms:W3CDTF">2014-02-03T19:04:53Z</dcterms:created>
  <dcterms:modified xsi:type="dcterms:W3CDTF">2014-02-03T19:16:15Z</dcterms:modified>
</cp:coreProperties>
</file>