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19D0-4AFF-4DB4-AA89-80D2BBE6162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4DDC-ADE5-4D33-8924-D5C3095B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RomeExpansion2Cent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8"/>
            <a:ext cx="8839200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Warm-up: What do you think allowed the Roman Empire to grow so large </a:t>
            </a:r>
            <a:r>
              <a:rPr lang="en-US" sz="2800" b="1" smtClean="0"/>
              <a:t>in </a:t>
            </a:r>
            <a:r>
              <a:rPr lang="en-US" sz="2800" b="1" smtClean="0"/>
              <a:t>100 </a:t>
            </a:r>
            <a:r>
              <a:rPr lang="en-US" sz="2800" b="1" dirty="0" smtClean="0"/>
              <a:t>years?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2011-11-28T18:40:53Z</dcterms:created>
  <dcterms:modified xsi:type="dcterms:W3CDTF">2011-11-29T17:24:08Z</dcterms:modified>
</cp:coreProperties>
</file>