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326B-9CBB-4857-8924-B50A6C9ED343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0D468-0043-4DFD-AED3-EBBD4A47D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61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64742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657"/>
            <a:ext cx="5308600" cy="68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63530"/>
            <a:ext cx="5606439" cy="692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797431" cy="54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"/>
            <a:ext cx="8458200" cy="67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11</cp:revision>
  <dcterms:created xsi:type="dcterms:W3CDTF">2010-09-15T14:13:29Z</dcterms:created>
  <dcterms:modified xsi:type="dcterms:W3CDTF">2011-10-27T14:03:41Z</dcterms:modified>
</cp:coreProperties>
</file>