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BAAD-0C60-49AE-B05A-5457523AD0E4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A28FF-6270-48A6-AD29-7A733CFF02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The Lincoln Memorial Washington, DC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322" b="4322"/>
          <a:stretch>
            <a:fillRect/>
          </a:stretch>
        </p:blipFill>
        <p:spPr bwMode="auto">
          <a:xfrm>
            <a:off x="1143000" y="3810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029200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Mt. Rushmore</a:t>
            </a:r>
          </a:p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South Dakota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" r="38"/>
          <a:stretch>
            <a:fillRect/>
          </a:stretch>
        </p:blipFill>
        <p:spPr bwMode="auto">
          <a:xfrm>
            <a:off x="1066800" y="304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033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Statue of Liberty</a:t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200" dirty="0" smtClean="0">
                <a:solidFill>
                  <a:srgbClr val="92D050"/>
                </a:solidFill>
              </a:rPr>
              <a:t>Ellis Island, NY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"/>
            <a:ext cx="4591762" cy="6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2095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Washington Monument</a:t>
            </a:r>
          </a:p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Washington, DC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407" b="3407"/>
          <a:stretch>
            <a:fillRect/>
          </a:stretch>
        </p:blipFill>
        <p:spPr bwMode="auto">
          <a:xfrm>
            <a:off x="1295400" y="685800"/>
            <a:ext cx="6208712" cy="46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Statue of Liberty Ellis Island, NY</vt:lpstr>
      <vt:lpstr>Slide 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2</cp:revision>
  <dcterms:created xsi:type="dcterms:W3CDTF">2013-08-26T18:22:22Z</dcterms:created>
  <dcterms:modified xsi:type="dcterms:W3CDTF">2013-08-26T18:25:39Z</dcterms:modified>
</cp:coreProperties>
</file>