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3F72-EAD6-48AE-ACB7-927D1B4DB836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56F8C-DE4D-4CF4-BAC1-A56280DA57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your letter…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Introduce yourself: </a:t>
            </a:r>
          </a:p>
          <a:p>
            <a:r>
              <a:rPr lang="en-US" dirty="0" smtClean="0"/>
              <a:t>Who are you? Where are you from? What is your family like?</a:t>
            </a:r>
          </a:p>
          <a:p>
            <a:r>
              <a:rPr lang="en-US" dirty="0" smtClean="0"/>
              <a:t>Favorite things (books, bands, movies)</a:t>
            </a:r>
          </a:p>
          <a:p>
            <a:r>
              <a:rPr lang="en-US" dirty="0" smtClean="0"/>
              <a:t>Hobbies, clubs, sports, interests</a:t>
            </a:r>
          </a:p>
          <a:p>
            <a:r>
              <a:rPr lang="en-US" dirty="0" smtClean="0"/>
              <a:t>Best and worst part of summer vacation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Talk about this year:</a:t>
            </a:r>
          </a:p>
          <a:p>
            <a:r>
              <a:rPr lang="en-US" dirty="0" smtClean="0"/>
              <a:t>What are you most excited and nervous about in High School?</a:t>
            </a:r>
          </a:p>
          <a:p>
            <a:r>
              <a:rPr lang="en-US" dirty="0" smtClean="0"/>
              <a:t>What should I know about you? (Poor eyesight, shy, artistic, likes challenges, etc.)</a:t>
            </a:r>
          </a:p>
          <a:p>
            <a:r>
              <a:rPr lang="en-US" dirty="0" smtClean="0"/>
              <a:t>What do you expect of your teacher AND yourself in this class?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 your letter…</vt:lpstr>
    </vt:vector>
  </TitlesOfParts>
  <Company>Plateau Valley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your letter…</dc:title>
  <dc:creator>ldaniel</dc:creator>
  <cp:lastModifiedBy>ldaniel</cp:lastModifiedBy>
  <cp:revision>17</cp:revision>
  <dcterms:created xsi:type="dcterms:W3CDTF">2013-08-13T18:25:02Z</dcterms:created>
  <dcterms:modified xsi:type="dcterms:W3CDTF">2013-08-13T22:28:13Z</dcterms:modified>
</cp:coreProperties>
</file>