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237C-46E6-4FF7-A37D-DDDE1AB0B47D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5B10-D2EC-4307-A721-4CA79BAFD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237C-46E6-4FF7-A37D-DDDE1AB0B47D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5B10-D2EC-4307-A721-4CA79BAFD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237C-46E6-4FF7-A37D-DDDE1AB0B47D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5B10-D2EC-4307-A721-4CA79BAFD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237C-46E6-4FF7-A37D-DDDE1AB0B47D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5B10-D2EC-4307-A721-4CA79BAFD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237C-46E6-4FF7-A37D-DDDE1AB0B47D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5B10-D2EC-4307-A721-4CA79BAFD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237C-46E6-4FF7-A37D-DDDE1AB0B47D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5B10-D2EC-4307-A721-4CA79BAFD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237C-46E6-4FF7-A37D-DDDE1AB0B47D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5B10-D2EC-4307-A721-4CA79BAFD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237C-46E6-4FF7-A37D-DDDE1AB0B47D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5B10-D2EC-4307-A721-4CA79BAFD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237C-46E6-4FF7-A37D-DDDE1AB0B47D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5B10-D2EC-4307-A721-4CA79BAFD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237C-46E6-4FF7-A37D-DDDE1AB0B47D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5B10-D2EC-4307-A721-4CA79BAFD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237C-46E6-4FF7-A37D-DDDE1AB0B47D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5B10-D2EC-4307-A721-4CA79BAFD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0237C-46E6-4FF7-A37D-DDDE1AB0B47D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75B10-D2EC-4307-A721-4CA79BAFD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3</cp:revision>
  <dcterms:created xsi:type="dcterms:W3CDTF">2011-08-16T21:28:34Z</dcterms:created>
  <dcterms:modified xsi:type="dcterms:W3CDTF">2013-08-19T18:49:05Z</dcterms:modified>
</cp:coreProperties>
</file>