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27BE3-3016-4E0D-8E9B-B1B5004075F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6E56-0113-4BA5-8347-E705C3A274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Warm-Up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Pretend that Colorado is its own country (not a state), and all the states around us are separate countries. </a:t>
            </a:r>
            <a:endParaRPr lang="en-US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How would life be different?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What advantages would we have if Colorado was its own country?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What disadvantages?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Geography Standard 2.3a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Explain how the uneven distribution of resources in the world can lead to conflict, competition, or cooperation among nations, regions, and cultural groups. </a:t>
            </a:r>
          </a:p>
          <a:p>
            <a:pPr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Translation: Some countries have more resources than others (water, oil, timber). What problems arise? How do countries work together?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Warm-Up</vt:lpstr>
      <vt:lpstr>CO Geography Standard 2.3a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Geography Standard 2.3a</dc:title>
  <dc:creator> </dc:creator>
  <cp:lastModifiedBy> </cp:lastModifiedBy>
  <cp:revision>4</cp:revision>
  <dcterms:created xsi:type="dcterms:W3CDTF">2012-11-30T21:40:57Z</dcterms:created>
  <dcterms:modified xsi:type="dcterms:W3CDTF">2012-11-30T21:59:46Z</dcterms:modified>
</cp:coreProperties>
</file>