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A887-9E54-4526-B5B1-92AACB1C20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2152-5E14-4EE8-9514-6DDC97DA1E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Questions from Play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What </a:t>
            </a:r>
            <a:r>
              <a:rPr lang="en-US" b="1" dirty="0"/>
              <a:t>explanation might there be for the constant conflicts between the Shang and </a:t>
            </a:r>
            <a:r>
              <a:rPr lang="en-US" b="1" dirty="0" smtClean="0"/>
              <a:t>their neighbors?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How </a:t>
            </a:r>
            <a:r>
              <a:rPr lang="en-US" b="1" dirty="0"/>
              <a:t>did the </a:t>
            </a:r>
            <a:r>
              <a:rPr lang="en-US" b="1" dirty="0" err="1"/>
              <a:t>Qiang</a:t>
            </a:r>
            <a:r>
              <a:rPr lang="en-US" b="1" dirty="0"/>
              <a:t> girl, </a:t>
            </a:r>
            <a:r>
              <a:rPr lang="en-US" b="1" dirty="0" err="1"/>
              <a:t>LiLi</a:t>
            </a:r>
            <a:r>
              <a:rPr lang="en-US" b="1" dirty="0"/>
              <a:t> know that she might be killed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smtClean="0"/>
              <a:t>What did the Shang king hope to gain by marrying his daughters to a neighboring ruler?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4.  If </a:t>
            </a:r>
            <a:r>
              <a:rPr lang="en-US" b="1" dirty="0" err="1" smtClean="0"/>
              <a:t>LiLi’s</a:t>
            </a:r>
            <a:r>
              <a:rPr lang="en-US" b="1" dirty="0" smtClean="0"/>
              <a:t> father began to use the iron plow, how could this have changed his family’s life?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Discussion Questions from Play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 from Play</dc:title>
  <dc:creator> </dc:creator>
  <cp:lastModifiedBy> </cp:lastModifiedBy>
  <cp:revision>1</cp:revision>
  <dcterms:created xsi:type="dcterms:W3CDTF">2013-09-16T17:50:22Z</dcterms:created>
  <dcterms:modified xsi:type="dcterms:W3CDTF">2013-09-16T17:51:51Z</dcterms:modified>
</cp:coreProperties>
</file>