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5CDBF-F704-4DF2-8044-4053E4355FDA}" type="datetimeFigureOut">
              <a:rPr lang="en-US" smtClean="0"/>
              <a:pPr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AB4E-4012-4081-9EA8-10E413BCC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investigations/es0301/es0301page01.cf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81800" cy="687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Mercator Projection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Accurate at the Equator, but distorts size and distance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Shows true direction and landmass shape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Good for sea navigation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367" y="1905001"/>
            <a:ext cx="4409433" cy="361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What do you think is the best map projection for each of the following tasks? Explain your answer.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457200" y="3551237"/>
            <a:ext cx="8229600" cy="3306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3600" dirty="0" smtClean="0"/>
          </a:p>
          <a:p>
            <a:pPr lvl="0"/>
            <a:r>
              <a:rPr lang="en-US" sz="3600" b="1" dirty="0" smtClean="0"/>
              <a:t>Sailing a ship from the southern tip of South America to Australia.</a:t>
            </a:r>
            <a:endParaRPr lang="en-US" sz="3600" dirty="0" smtClean="0"/>
          </a:p>
          <a:p>
            <a:endParaRPr lang="en-US" sz="3600" dirty="0" smtClean="0"/>
          </a:p>
          <a:p>
            <a:pPr lvl="0"/>
            <a:r>
              <a:rPr lang="en-US" sz="3600" b="1" dirty="0" smtClean="0"/>
              <a:t>Driving from San Francisco, CA to Washington, DC.</a:t>
            </a:r>
            <a:endParaRPr lang="en-US" sz="3600" dirty="0" smtClean="0"/>
          </a:p>
          <a:p>
            <a:endParaRPr lang="en-US" sz="3600" dirty="0" smtClean="0"/>
          </a:p>
          <a:p>
            <a:pPr lvl="0"/>
            <a:r>
              <a:rPr lang="en-US" sz="3600" b="1" dirty="0" smtClean="0"/>
              <a:t>Flying from the North Pole to the South Pole.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How Cartographers Look at the World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24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corresponding note worksheet to take notes on this presentation.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From 2-D to 3-D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1. If you wanted to turn a sphere (3D) into a rectangle (2D), what challenges would you come across?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Click on the link below to answer questions 2-  on your note worksheet.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FFFF00"/>
                </a:solidFill>
                <a:hlinkClick r:id="rId2"/>
              </a:rPr>
              <a:t>http://www.classzone.com/books/earth_science/terc/content/investigations/es0301/es0301page01.cfm</a:t>
            </a:r>
            <a:endParaRPr lang="en-US" sz="1400" b="1" dirty="0" smtClean="0">
              <a:solidFill>
                <a:srgbClr val="FFFF00"/>
              </a:solidFill>
            </a:endParaRPr>
          </a:p>
          <a:p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Planar Projection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000" b="1" dirty="0" smtClean="0">
                <a:solidFill>
                  <a:srgbClr val="FFFF00"/>
                </a:solidFill>
              </a:rPr>
              <a:t>What area of this map is the most accurate?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What area is the least accurate?</a:t>
            </a:r>
          </a:p>
          <a:p>
            <a:endParaRPr lang="en-US" dirty="0"/>
          </a:p>
        </p:txBody>
      </p:sp>
      <p:pic>
        <p:nvPicPr>
          <p:cNvPr id="8194" name="Picture 2" descr="http://www.geography.hunter.cuny.edu/%7Ejochen/GTECH361/lectures/lecture04/concepts/Map%20coordinate%20systems/Planar%20projections_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799"/>
            <a:ext cx="2971800" cy="477289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152400"/>
            <a:ext cx="2114550" cy="254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Cylindrical Projection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What area of this map is the most accurate?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What parts of this projection are distorted?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6099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byfiles.storage.msn.com/y1paayFM97RwOeR9TQLPYFpuziyb4GoSG4nVC63_tlFaq6adWUW9hhgGb09l16zF-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71600"/>
            <a:ext cx="438150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Conic Projection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When might you use this map projection?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152525"/>
            <a:ext cx="67246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</a:rPr>
              <a:t>Winkel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Tripel</a:t>
            </a:r>
            <a:r>
              <a:rPr lang="en-US" sz="4800" b="1" dirty="0" smtClean="0">
                <a:solidFill>
                  <a:srgbClr val="FFFF00"/>
                </a:solidFill>
              </a:rPr>
              <a:t> Projection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Most common projection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Balances size and shape well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Polar areas are only slightly distorted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57600"/>
            <a:ext cx="5200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Robinson Projection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Sizes and shapes of east and 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west regions are accurate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Polar areas are flattened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81400"/>
            <a:ext cx="56769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Goode’s Interrupted Equal-Area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Shows sizes and shapes correctly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Distorts distance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867399" cy="344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232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How Cartographers Look at the World</vt:lpstr>
      <vt:lpstr>From 2-D to 3-D</vt:lpstr>
      <vt:lpstr>Planar Projection</vt:lpstr>
      <vt:lpstr>Cylindrical Projection</vt:lpstr>
      <vt:lpstr>Conic Projection</vt:lpstr>
      <vt:lpstr>Winkel Tripel Projection </vt:lpstr>
      <vt:lpstr>Robinson Projection</vt:lpstr>
      <vt:lpstr>Goode’s Interrupted Equal-Area</vt:lpstr>
      <vt:lpstr>Mercator Projection</vt:lpstr>
      <vt:lpstr>What do you think is the best map projection for each of the following tasks? Explain your answer.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Geographers Look at the World</dc:title>
  <dc:creator> </dc:creator>
  <cp:lastModifiedBy> </cp:lastModifiedBy>
  <cp:revision>26</cp:revision>
  <dcterms:created xsi:type="dcterms:W3CDTF">2011-08-12T20:37:32Z</dcterms:created>
  <dcterms:modified xsi:type="dcterms:W3CDTF">2013-08-14T03:27:04Z</dcterms:modified>
</cp:coreProperties>
</file>